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standing in front of a building&#10;&#10;Description automatically generated">
            <a:extLst>
              <a:ext uri="{FF2B5EF4-FFF2-40B4-BE49-F238E27FC236}">
                <a16:creationId xmlns:a16="http://schemas.microsoft.com/office/drawing/2014/main" id="{DEDDABBC-B572-48A0-AB4F-DF630033B0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58" t="9091" r="10478" b="1"/>
          <a:stretch/>
        </p:blipFill>
        <p:spPr>
          <a:xfrm>
            <a:off x="20" y="-223"/>
            <a:ext cx="9143980" cy="68597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C1A43B-D167-4E96-B7AD-61D3D9225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6623E07-B4B3-43D5-AB6E-5FD9A1C11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27"/>
          <a:stretch/>
        </p:blipFill>
        <p:spPr>
          <a:xfrm>
            <a:off x="3860800" y="1785237"/>
            <a:ext cx="5283200" cy="5073650"/>
          </a:xfrm>
          <a:prstGeom prst="rect">
            <a:avLst/>
          </a:prstGeom>
        </p:spPr>
      </p:pic>
      <p:sp>
        <p:nvSpPr>
          <p:cNvPr id="14" name="Freeform 5">
            <a:extLst>
              <a:ext uri="{FF2B5EF4-FFF2-40B4-BE49-F238E27FC236}">
                <a16:creationId xmlns:a16="http://schemas.microsoft.com/office/drawing/2014/main" id="{C727912B-C157-4CDB-8486-00E702D36C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4370647" y="2210687"/>
            <a:ext cx="4786054" cy="4660900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tx2">
              <a:alpha val="70000"/>
            </a:schemeClr>
          </a:solidFill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68580" tIns="34290" rIns="68580" bIns="34290" rtlCol="0" anchor="t">
            <a:normAutofit/>
          </a:bodyPr>
          <a:lstStyle/>
          <a:p>
            <a:pPr algn="ctr">
              <a:spcAft>
                <a:spcPts val="750"/>
              </a:spcAft>
              <a:buClr>
                <a:schemeClr val="tx1"/>
              </a:buClr>
              <a:buSzPct val="100000"/>
            </a:pPr>
            <a:endParaRPr lang="en-US" sz="1200" cap="all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2B78D0-E53D-4273-8DF1-9530DEF39A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4750" y="3239387"/>
            <a:ext cx="3385344" cy="211454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2">
                    <a:lumMod val="75000"/>
                  </a:schemeClr>
                </a:solidFill>
                <a:latin typeface="Arial Rounded MT Bold" panose="020F0704030504030204" pitchFamily="34" charset="0"/>
                <a:cs typeface="Aharoni" panose="020B0604020202020204" pitchFamily="2" charset="-79"/>
              </a:rPr>
              <a:t>Kingdom living at school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623C50-91D9-4764-B4BF-4943F31FF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4750" y="5353937"/>
            <a:ext cx="3385344" cy="685801"/>
          </a:xfrm>
        </p:spPr>
        <p:txBody>
          <a:bodyPr>
            <a:normAutofit/>
          </a:bodyPr>
          <a:lstStyle/>
          <a:p>
            <a:endParaRPr lang="en-US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431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17709-65C7-4436-B2CC-CA60194F8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Rounded MT Bold" panose="020F0704030504030204" pitchFamily="34" charset="0"/>
              </a:rPr>
              <a:t>School is not first (Matt. 6:33)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E85C6-4FA6-480D-AF9A-B31408E06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Christians are to “seek first God’s kingdom and His righteousness before ALL else.</a:t>
            </a:r>
          </a:p>
          <a:p>
            <a:r>
              <a:rPr lang="en-US" sz="2800" dirty="0"/>
              <a:t>What does being obsessed with Christ look like in each area of my life?</a:t>
            </a:r>
          </a:p>
        </p:txBody>
      </p:sp>
    </p:spTree>
    <p:extLst>
      <p:ext uri="{BB962C8B-B14F-4D97-AF65-F5344CB8AC3E}">
        <p14:creationId xmlns:p14="http://schemas.microsoft.com/office/powerpoint/2010/main" val="337724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38B4A-D8C8-43C3-B1C3-2AC50CCA6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Rounded MT Bold" panose="020F0704030504030204" pitchFamily="34" charset="0"/>
              </a:rPr>
              <a:t>Beware of false teachers (Matt. 7:15-20).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89244-A6DA-45D9-9552-BC8F227B5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“children tossed to and </a:t>
            </a:r>
            <a:r>
              <a:rPr lang="en-US" sz="2800" dirty="0" err="1"/>
              <a:t>fro</a:t>
            </a:r>
            <a:r>
              <a:rPr lang="en-US" sz="2800" dirty="0"/>
              <a:t> by the waves and carried about by every wind of doctrine, by human cunning, by craftiness in deceitful schemes” (Eph. 11:14). </a:t>
            </a:r>
          </a:p>
          <a:p>
            <a:pPr lvl="1"/>
            <a:r>
              <a:rPr lang="en-US" sz="2650" dirty="0"/>
              <a:t>What is our defense? </a:t>
            </a:r>
          </a:p>
          <a:p>
            <a:pPr marL="342900" lvl="1" indent="0">
              <a:buNone/>
            </a:pPr>
            <a:r>
              <a:rPr lang="en-US" sz="2800" dirty="0"/>
              <a:t>Our knowledge and skill within God’s Word leading to wise application.</a:t>
            </a:r>
          </a:p>
          <a:p>
            <a:pPr marL="342900" lvl="1" indent="0">
              <a:buNone/>
            </a:pPr>
            <a:r>
              <a:rPr lang="en-US" sz="2800" dirty="0"/>
              <a:t>Examine the fruit of every teacher. </a:t>
            </a:r>
          </a:p>
        </p:txBody>
      </p:sp>
    </p:spTree>
    <p:extLst>
      <p:ext uri="{BB962C8B-B14F-4D97-AF65-F5344CB8AC3E}">
        <p14:creationId xmlns:p14="http://schemas.microsoft.com/office/powerpoint/2010/main" val="194286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888EB-7C1D-4448-BBA2-7A34D46AA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Rounded MT Bold" panose="020F0704030504030204" pitchFamily="34" charset="0"/>
              </a:rPr>
              <a:t>Reputation versus character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9D46D-6308-4F62-9394-1C2C697EC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1" y="2142068"/>
            <a:ext cx="7598569" cy="4545811"/>
          </a:xfrm>
        </p:spPr>
        <p:txBody>
          <a:bodyPr>
            <a:noAutofit/>
          </a:bodyPr>
          <a:lstStyle/>
          <a:p>
            <a:r>
              <a:rPr lang="en-US" sz="2800" dirty="0"/>
              <a:t>Love, Joy, Peace, Goodness, Kindness, Faithfulness, Patience, Self-Control, Gentleness, Discipline, Compassion, Sympathy, Persistence, Honesty, Loyalty, etc. </a:t>
            </a:r>
          </a:p>
          <a:p>
            <a:r>
              <a:rPr lang="en-US" sz="2800" dirty="0"/>
              <a:t>Make EVERY decision in our lives based on our Jesus Christ character traits. </a:t>
            </a:r>
          </a:p>
          <a:p>
            <a:r>
              <a:rPr lang="en-US" sz="2800" dirty="0"/>
              <a:t>“We must obey God rather than men” (Acts 3-4; 4:19; 5:29).</a:t>
            </a:r>
          </a:p>
          <a:p>
            <a:r>
              <a:rPr lang="en-US" sz="2800" dirty="0"/>
              <a:t>Our identity is in Christ; not earthly labels and groups (Gal. 5:28). </a:t>
            </a:r>
          </a:p>
        </p:txBody>
      </p:sp>
    </p:spTree>
    <p:extLst>
      <p:ext uri="{BB962C8B-B14F-4D97-AF65-F5344CB8AC3E}">
        <p14:creationId xmlns:p14="http://schemas.microsoft.com/office/powerpoint/2010/main" val="21173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9295-7B85-40B7-9829-4B6037DBD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13" y="0"/>
            <a:ext cx="1563264" cy="663471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 Rounded MT Bold" panose="020F0704030504030204" pitchFamily="34" charset="0"/>
              </a:rPr>
              <a:t>Be </a:t>
            </a:r>
            <a:br>
              <a:rPr lang="en-US" sz="3200" dirty="0">
                <a:latin typeface="Arial Rounded MT Bold" panose="020F0704030504030204" pitchFamily="34" charset="0"/>
              </a:rPr>
            </a:br>
            <a:r>
              <a:rPr lang="en-US" sz="3200" dirty="0">
                <a:latin typeface="Arial Rounded MT Bold" panose="020F0704030504030204" pitchFamily="34" charset="0"/>
              </a:rPr>
              <a:t>Salt and Light (Matt. 5:13-16).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84194-8261-4663-A525-A64F1F766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118" y="111642"/>
            <a:ext cx="7598569" cy="6634716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2800" dirty="0"/>
              <a:t>No “poor me”</a:t>
            </a:r>
          </a:p>
          <a:p>
            <a:pPr marL="685800" lvl="1" indent="-342900">
              <a:buFont typeface="+mj-lt"/>
              <a:buAutoNum type="alphaLcPeriod"/>
            </a:pPr>
            <a:r>
              <a:rPr lang="en-US" sz="2800" dirty="0"/>
              <a:t>Stack gratitude. Write a list. Pray and thank God!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No complaining</a:t>
            </a:r>
          </a:p>
          <a:p>
            <a:pPr marL="685800" lvl="1" indent="-342900">
              <a:buFont typeface="+mj-lt"/>
              <a:buAutoNum type="alphaLcPeriod"/>
            </a:pPr>
            <a:r>
              <a:rPr lang="en-US" sz="2800" dirty="0"/>
              <a:t>“Do all things without grumbling or disputing…among whom you shine as lights in the world (Phil. 2:14-15).</a:t>
            </a:r>
          </a:p>
          <a:p>
            <a:pPr marL="685800" lvl="1" indent="-342900">
              <a:buFont typeface="+mj-lt"/>
              <a:buAutoNum type="alphaLcPeriod"/>
            </a:pPr>
            <a:r>
              <a:rPr lang="en-US" sz="2800" dirty="0"/>
              <a:t>“cast all your anxieties [pray] on Him” (1 Peter 5:6-7)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Bring enthusiasm and passion every day</a:t>
            </a:r>
          </a:p>
          <a:p>
            <a:pPr marL="685800" lvl="1" indent="-342900">
              <a:buFont typeface="+mj-lt"/>
              <a:buAutoNum type="alphaLcPeriod"/>
            </a:pPr>
            <a:r>
              <a:rPr lang="en-US" sz="2800" dirty="0"/>
              <a:t>Vision-oriented</a:t>
            </a:r>
          </a:p>
          <a:p>
            <a:pPr marL="685800" lvl="1" indent="-342900">
              <a:buFont typeface="+mj-lt"/>
              <a:buAutoNum type="alphaLcPeriod"/>
            </a:pPr>
            <a:r>
              <a:rPr lang="en-US" sz="2800" dirty="0"/>
              <a:t>“Where there is no vision, the people perish” (Prov. 29:18a KJV)</a:t>
            </a:r>
          </a:p>
        </p:txBody>
      </p:sp>
    </p:spTree>
    <p:extLst>
      <p:ext uri="{BB962C8B-B14F-4D97-AF65-F5344CB8AC3E}">
        <p14:creationId xmlns:p14="http://schemas.microsoft.com/office/powerpoint/2010/main" val="27722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135A9-8743-4122-811C-3FDF7836C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rial Rounded MT Bold" panose="020F0704030504030204" pitchFamily="34" charset="0"/>
              </a:rPr>
              <a:t>Receive God’s grace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C99F4-B54A-4716-BB48-374C10AEC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1" y="2142068"/>
            <a:ext cx="7598569" cy="3939755"/>
          </a:xfrm>
        </p:spPr>
        <p:txBody>
          <a:bodyPr>
            <a:noAutofit/>
          </a:bodyPr>
          <a:lstStyle/>
          <a:p>
            <a:r>
              <a:rPr lang="en-US" sz="2800" dirty="0"/>
              <a:t>Realize you need a Savior (Acts 2:37)</a:t>
            </a:r>
          </a:p>
          <a:p>
            <a:r>
              <a:rPr lang="en-US" sz="2800" dirty="0"/>
              <a:t>Believe that Jesus is the Son of God (John 3:16)</a:t>
            </a:r>
          </a:p>
          <a:p>
            <a:r>
              <a:rPr lang="en-US" sz="2800" dirty="0"/>
              <a:t>Repentance (change your heart/mind from sinfulness to obeying God [Acts 17:30])</a:t>
            </a:r>
          </a:p>
          <a:p>
            <a:r>
              <a:rPr lang="en-US" sz="2800" dirty="0"/>
              <a:t>Confess Jesus is the Lord (Romans 10:9)</a:t>
            </a:r>
          </a:p>
          <a:p>
            <a:r>
              <a:rPr lang="en-US" sz="2800" dirty="0"/>
              <a:t>Ask God for mercy and forgiveness by faith in God through immersion in water (baptism) (Acts 2:38; 1 Peter 3:21)</a:t>
            </a:r>
          </a:p>
        </p:txBody>
      </p:sp>
    </p:spTree>
    <p:extLst>
      <p:ext uri="{BB962C8B-B14F-4D97-AF65-F5344CB8AC3E}">
        <p14:creationId xmlns:p14="http://schemas.microsoft.com/office/powerpoint/2010/main" val="2472451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39</TotalTime>
  <Words>348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Celestial</vt:lpstr>
      <vt:lpstr>Kingdom living at school</vt:lpstr>
      <vt:lpstr>School is not first (Matt. 6:33)</vt:lpstr>
      <vt:lpstr>Beware of false teachers (Matt. 7:15-20).</vt:lpstr>
      <vt:lpstr>Reputation versus character </vt:lpstr>
      <vt:lpstr>Be  Salt and Light (Matt. 5:13-16).</vt:lpstr>
      <vt:lpstr>Receive God’s grace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 living at school</dc:title>
  <dc:creator>dean008@gmail.com</dc:creator>
  <cp:lastModifiedBy>dean008@gmail.com</cp:lastModifiedBy>
  <cp:revision>6</cp:revision>
  <dcterms:created xsi:type="dcterms:W3CDTF">2019-09-01T02:20:52Z</dcterms:created>
  <dcterms:modified xsi:type="dcterms:W3CDTF">2019-09-01T02:59:56Z</dcterms:modified>
</cp:coreProperties>
</file>